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63" r:id="rId2"/>
    <p:sldId id="257" r:id="rId3"/>
    <p:sldId id="264" r:id="rId4"/>
    <p:sldId id="258" r:id="rId5"/>
    <p:sldId id="265" r:id="rId6"/>
    <p:sldId id="266" r:id="rId7"/>
    <p:sldId id="259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02" autoAdjust="0"/>
    <p:restoredTop sz="94690" autoAdjust="0"/>
  </p:normalViewPr>
  <p:slideViewPr>
    <p:cSldViewPr>
      <p:cViewPr varScale="1">
        <p:scale>
          <a:sx n="70" d="100"/>
          <a:sy n="70" d="100"/>
        </p:scale>
        <p:origin x="-51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6" d="100"/>
          <a:sy n="56" d="100"/>
        </p:scale>
        <p:origin x="-1188" y="-84"/>
      </p:cViewPr>
      <p:guideLst>
        <p:guide orient="horz" pos="2880"/>
        <p:guide pos="2160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fld id="{923CC3F7-5BC5-439C-89CC-DA7F90F87BE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553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553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53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553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fld id="{923CC3F7-5BC5-439C-89CC-DA7F90F87BE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Slide Image Placeholder 5632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6323" name="Notes Placeholder 5632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Image Placeholder 58369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8371" name="Notes Placeholder 58370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Slide Image Placeholder 59393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9395" name="Notes Placeholder 59394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Slide Image Placeholder 60417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60419" name="Notes Placeholder 6041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7CA4C9-10F7-49DF-BC0C-8308716DC0F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hdr="0" dt="0"/>
  <p:txStyles>
    <p:titleStyle>
      <a:lvl1pPr algn="ctr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rtl="0" latinLnBrk="0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latinLnBrk="0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latinLnBrk="0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latinLnBrk="0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latinLnBrk="0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0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0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0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0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0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Title 41985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Applied Technology</a:t>
            </a:r>
            <a:br>
              <a:rPr lang="en-US" dirty="0" smtClean="0"/>
            </a:br>
            <a:r>
              <a:rPr lang="en-US" dirty="0" smtClean="0"/>
              <a:t>CIS-400</a:t>
            </a:r>
            <a:endParaRPr lang="en-US" dirty="0"/>
          </a:p>
        </p:txBody>
      </p:sp>
      <p:sp>
        <p:nvSpPr>
          <p:cNvPr id="41987" name="Subtitle 4198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Central State University</a:t>
            </a:r>
            <a:endParaRPr lang="en-US" dirty="0"/>
          </a:p>
          <a:p>
            <a:r>
              <a:rPr lang="en-US" dirty="0" smtClean="0"/>
              <a:t>Prof. Hicks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Course Introduction</a:t>
            </a:r>
            <a:endParaRPr lang="en-US" dirty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CIS-400 is designed for upper division students and working professionals</a:t>
            </a:r>
            <a:endParaRPr lang="en-US"/>
          </a:p>
          <a:p>
            <a:r>
              <a:rPr lang="en-US" dirty="0" smtClean="0"/>
              <a:t>Course highlights</a:t>
            </a:r>
          </a:p>
          <a:p>
            <a:pPr lvl="1"/>
            <a:r>
              <a:rPr lang="en-US" dirty="0" smtClean="0"/>
              <a:t>Applied technology and methods</a:t>
            </a:r>
          </a:p>
          <a:p>
            <a:pPr lvl="1"/>
            <a:r>
              <a:rPr lang="en-US" dirty="0" smtClean="0"/>
              <a:t>Information systems</a:t>
            </a:r>
          </a:p>
          <a:p>
            <a:pPr lvl="1"/>
            <a:r>
              <a:rPr lang="en-US" dirty="0" smtClean="0"/>
              <a:t>Software design</a:t>
            </a:r>
          </a:p>
          <a:p>
            <a:r>
              <a:rPr lang="en-US" dirty="0" smtClean="0"/>
              <a:t>Teaching techniques and methods</a:t>
            </a:r>
            <a:endParaRPr lang="en-US" dirty="0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45058" name="Title 4505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Course </a:t>
            </a:r>
            <a:r>
              <a:rPr lang="en-US" dirty="0" smtClean="0"/>
              <a:t>Facts</a:t>
            </a:r>
            <a:endParaRPr lang="en-US" dirty="0"/>
          </a:p>
        </p:txBody>
      </p:sp>
      <p:sp>
        <p:nvSpPr>
          <p:cNvPr id="45059" name="Text Placeholder 45058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Prerequisites (students only)</a:t>
            </a:r>
            <a:endParaRPr lang="en-US"/>
          </a:p>
          <a:p>
            <a:pPr marL="740664" indent="-283464"/>
            <a:r>
              <a:rPr lang="en-US" dirty="0" smtClean="0"/>
              <a:t>CIS-120 and CIS-145</a:t>
            </a:r>
          </a:p>
          <a:p>
            <a:r>
              <a:rPr lang="en-US" dirty="0" smtClean="0"/>
              <a:t>28 hours of instruction</a:t>
            </a:r>
          </a:p>
          <a:p>
            <a:pPr lvl="1"/>
            <a:r>
              <a:rPr lang="en-US" dirty="0" smtClean="0"/>
              <a:t>4 Saturdays: 2 in Oct and 2 in Nov</a:t>
            </a:r>
          </a:p>
          <a:p>
            <a:r>
              <a:rPr lang="en-US" dirty="0" smtClean="0"/>
              <a:t>2 credit course</a:t>
            </a:r>
          </a:p>
          <a:p>
            <a:r>
              <a:rPr lang="en-US" dirty="0" smtClean="0"/>
              <a:t>Fee Rates</a:t>
            </a:r>
          </a:p>
          <a:p>
            <a:pPr lvl="1"/>
            <a:r>
              <a:rPr lang="en-US" dirty="0" smtClean="0"/>
              <a:t>$265 non-student</a:t>
            </a:r>
          </a:p>
          <a:p>
            <a:pPr lvl="1"/>
            <a:r>
              <a:rPr lang="en-US" dirty="0" smtClean="0"/>
              <a:t>$175 student</a:t>
            </a: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Course </a:t>
            </a:r>
            <a:r>
              <a:rPr lang="en-US" dirty="0" smtClean="0"/>
              <a:t>Structure</a:t>
            </a:r>
            <a:endParaRPr lang="en-US" dirty="0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Unit structure in Oct:</a:t>
            </a:r>
            <a:endParaRPr lang="en-US"/>
          </a:p>
          <a:p>
            <a:pPr lvl="1"/>
            <a:r>
              <a:rPr lang="en-US" dirty="0" smtClean="0"/>
              <a:t>20 min lecture</a:t>
            </a:r>
          </a:p>
          <a:p>
            <a:pPr lvl="1"/>
            <a:r>
              <a:rPr lang="en-US" dirty="0" smtClean="0"/>
              <a:t>10 min exercises</a:t>
            </a:r>
          </a:p>
          <a:p>
            <a:pPr lvl="1"/>
            <a:r>
              <a:rPr lang="en-US" dirty="0" smtClean="0"/>
              <a:t>40 min lab</a:t>
            </a:r>
            <a:endParaRPr lang="en-US" dirty="0"/>
          </a:p>
          <a:p>
            <a:r>
              <a:rPr lang="en-US" dirty="0" smtClean="0"/>
              <a:t>Unit structure in Nov:</a:t>
            </a:r>
          </a:p>
          <a:p>
            <a:pPr lvl="1"/>
            <a:r>
              <a:rPr lang="en-US" dirty="0" smtClean="0"/>
              <a:t>15 min lecture</a:t>
            </a:r>
          </a:p>
          <a:p>
            <a:pPr lvl="1"/>
            <a:r>
              <a:rPr lang="en-US" dirty="0" smtClean="0"/>
              <a:t>15 min exercises</a:t>
            </a:r>
          </a:p>
          <a:p>
            <a:pPr lvl="1"/>
            <a:r>
              <a:rPr lang="en-US" dirty="0" smtClean="0"/>
              <a:t>40 min lab</a:t>
            </a: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49154" name="Title 4915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Morning Schedule</a:t>
            </a:r>
            <a:endParaRPr lang="en-US" dirty="0"/>
          </a:p>
        </p:txBody>
      </p:sp>
      <p:sp>
        <p:nvSpPr>
          <p:cNvPr id="49155" name="Text Placeholder 49154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8:00 Opening</a:t>
            </a:r>
            <a:endParaRPr lang="en-US" dirty="0"/>
          </a:p>
          <a:p>
            <a:r>
              <a:rPr lang="en-US" dirty="0" smtClean="0"/>
              <a:t>8:10 </a:t>
            </a:r>
            <a:r>
              <a:rPr lang="en-US" dirty="0"/>
              <a:t>Unit </a:t>
            </a:r>
            <a:r>
              <a:rPr lang="en-US" dirty="0" smtClean="0"/>
              <a:t>1: Unix/Information Systems</a:t>
            </a:r>
            <a:endParaRPr lang="en-US" dirty="0"/>
          </a:p>
          <a:p>
            <a:r>
              <a:rPr lang="en-US" dirty="0" smtClean="0"/>
              <a:t>9:20 </a:t>
            </a:r>
            <a:r>
              <a:rPr lang="en-US" dirty="0"/>
              <a:t>Unit 2: </a:t>
            </a:r>
            <a:r>
              <a:rPr lang="en-US" dirty="0" smtClean="0"/>
              <a:t>Networking</a:t>
            </a:r>
            <a:endParaRPr lang="en-US" dirty="0"/>
          </a:p>
          <a:p>
            <a:r>
              <a:rPr lang="en-US" dirty="0" smtClean="0"/>
              <a:t>10:30 Break</a:t>
            </a:r>
          </a:p>
          <a:p>
            <a:r>
              <a:rPr lang="en-US" dirty="0" smtClean="0"/>
              <a:t>10:40 </a:t>
            </a:r>
            <a:r>
              <a:rPr lang="en-US" dirty="0"/>
              <a:t>Unit 3: </a:t>
            </a:r>
            <a:r>
              <a:rPr lang="en-US" dirty="0" smtClean="0"/>
              <a:t>Applied Methods</a:t>
            </a:r>
            <a:endParaRPr lang="en-US" dirty="0"/>
          </a:p>
          <a:p>
            <a:r>
              <a:rPr lang="en-US" dirty="0" smtClean="0"/>
              <a:t>11:50 </a:t>
            </a:r>
            <a:r>
              <a:rPr lang="en-US" dirty="0"/>
              <a:t>Lunch</a:t>
            </a: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50178" name="Title 5017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Afternoon Schedule</a:t>
            </a:r>
            <a:endParaRPr lang="en-US" dirty="0"/>
          </a:p>
        </p:txBody>
      </p:sp>
      <p:sp>
        <p:nvSpPr>
          <p:cNvPr id="50179" name="Text Placeholder 5017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12:35 </a:t>
            </a:r>
            <a:r>
              <a:rPr lang="en-US" dirty="0"/>
              <a:t>Unit 4: </a:t>
            </a:r>
            <a:r>
              <a:rPr lang="en-US" dirty="0" smtClean="0"/>
              <a:t>Technology Solutions</a:t>
            </a:r>
            <a:endParaRPr lang="en-US" dirty="0"/>
          </a:p>
          <a:p>
            <a:r>
              <a:rPr lang="en-US" dirty="0" smtClean="0"/>
              <a:t>1:45 </a:t>
            </a:r>
            <a:r>
              <a:rPr lang="en-US" dirty="0"/>
              <a:t>Unit 5: </a:t>
            </a:r>
            <a:r>
              <a:rPr lang="en-US" dirty="0" smtClean="0"/>
              <a:t>Software Design</a:t>
            </a:r>
          </a:p>
          <a:p>
            <a:r>
              <a:rPr lang="en-US" dirty="0" smtClean="0"/>
              <a:t>2:55 Break </a:t>
            </a:r>
            <a:endParaRPr lang="en-US" dirty="0"/>
          </a:p>
          <a:p>
            <a:r>
              <a:rPr lang="en-US" dirty="0" smtClean="0"/>
              <a:t>3:05 </a:t>
            </a:r>
            <a:r>
              <a:rPr lang="en-US" dirty="0"/>
              <a:t>Unit 6</a:t>
            </a:r>
            <a:r>
              <a:rPr lang="en-US" dirty="0" smtClean="0"/>
              <a:t>: Applications</a:t>
            </a:r>
            <a:endParaRPr lang="en-US" dirty="0"/>
          </a:p>
          <a:p>
            <a:r>
              <a:rPr lang="en-US" dirty="0" smtClean="0"/>
              <a:t>4:30 </a:t>
            </a:r>
            <a:r>
              <a:rPr lang="en-US" dirty="0"/>
              <a:t>End</a:t>
            </a: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CIS-400 Applied Technology</a:t>
            </a:r>
            <a:endParaRPr lang="en-US" dirty="0"/>
          </a:p>
        </p:txBody>
      </p:sp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Course </a:t>
            </a:r>
            <a:r>
              <a:rPr lang="en-US" dirty="0" smtClean="0"/>
              <a:t>Testing/Grading</a:t>
            </a:r>
            <a:endParaRPr lang="en-US" dirty="0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Testing</a:t>
            </a:r>
            <a:endParaRPr lang="en-US"/>
          </a:p>
          <a:p>
            <a:pPr lvl="1"/>
            <a:r>
              <a:rPr lang="en-US" dirty="0" smtClean="0"/>
              <a:t>Systems Quiz (100pts)</a:t>
            </a:r>
          </a:p>
          <a:p>
            <a:pPr lvl="1"/>
            <a:r>
              <a:rPr lang="en-US" dirty="0" smtClean="0"/>
              <a:t>Final Exam: Integrated project (400pts)</a:t>
            </a:r>
          </a:p>
          <a:p>
            <a:r>
              <a:rPr lang="en-US" dirty="0" smtClean="0"/>
              <a:t>Grading</a:t>
            </a:r>
          </a:p>
          <a:p>
            <a:pPr lvl="1"/>
            <a:r>
              <a:rPr lang="en-US" dirty="0" smtClean="0"/>
              <a:t>Non-students: credit/no credit only</a:t>
            </a:r>
            <a:endParaRPr lang="en-US" dirty="0"/>
          </a:p>
          <a:p>
            <a:pPr lvl="1"/>
            <a:r>
              <a:rPr lang="en-US" dirty="0" smtClean="0"/>
              <a:t>CIS majors required to pass with 75%+</a:t>
            </a:r>
          </a:p>
          <a:p>
            <a:pPr lvl="1"/>
            <a:r>
              <a:rPr lang="en-US" dirty="0" smtClean="0"/>
              <a:t>Grades posted Jan 5</a:t>
            </a:r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1806</TotalTime>
  <Words>205</Words>
  <Application>Microsoft Office PowerPoint</Application>
  <PresentationFormat>On-screen Show (4:3)</PresentationFormat>
  <Paragraphs>61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Applied Technology CIS-400</vt:lpstr>
      <vt:lpstr>Course Introduction</vt:lpstr>
      <vt:lpstr>Course Facts</vt:lpstr>
      <vt:lpstr>Course Structure</vt:lpstr>
      <vt:lpstr>Morning Schedule</vt:lpstr>
      <vt:lpstr>Afternoon Schedule</vt:lpstr>
      <vt:lpstr>Course Testing/Grading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Personal Computing for the Slightly Anxious Beginner</dc:title>
  <dc:creator/>
  <cp:lastModifiedBy>image</cp:lastModifiedBy>
  <cp:revision>86</cp:revision>
  <cp:lastPrinted>1601-01-01T00:00:00Z</cp:lastPrinted>
  <dcterms:created xsi:type="dcterms:W3CDTF">1999-04-21T21:13:56Z</dcterms:created>
  <dcterms:modified xsi:type="dcterms:W3CDTF">2012-05-11T16:10:16Z</dcterms:modified>
</cp:coreProperties>
</file>

<file path=docProps/thumbnail.jpeg>
</file>